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ee2b6161e_0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ee2b6161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ee2b6161e_0_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ee2b6161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ee2b6161e_0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ee2b6161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ee2b6161e_0_2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ee2b6161e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ee2b6161e_0_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5ee2b6161e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gif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Previsão de Vendas com Machine Learning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Minerando Dados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Hands on!</a:t>
            </a:r>
            <a:endParaRPr sz="3000"/>
          </a:p>
        </p:txBody>
      </p:sp>
      <p:pic>
        <p:nvPicPr>
          <p:cNvPr descr="Black and white upward shot of Golden Gate Bridge" id="133" name="Google Shape;133;p22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Estimativa de valores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29868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Pensando no cenário de um supermercado... como podemos estimar o </a:t>
            </a:r>
            <a:r>
              <a:rPr b="1" lang="en"/>
              <a:t>volume</a:t>
            </a:r>
            <a:r>
              <a:rPr lang="en"/>
              <a:t> de </a:t>
            </a:r>
            <a:r>
              <a:rPr b="1" lang="en"/>
              <a:t>vendas</a:t>
            </a:r>
            <a:r>
              <a:rPr lang="en"/>
              <a:t> de determinados produtos? </a:t>
            </a:r>
            <a:endParaRPr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5000" y="1788270"/>
            <a:ext cx="4715653" cy="31435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Quais os fatores que influenciam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na venda de um produto?</a:t>
            </a:r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Localização e tamanho da loja.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Visibilidade do produto.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Preço.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Ofertas e descontos.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Disponibilidade.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...</a:t>
            </a:r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1925" y="1763025"/>
            <a:ext cx="2350850" cy="3150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Modelos simples.</a:t>
            </a:r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Média de vendas dos ultimos </a:t>
            </a:r>
            <a:r>
              <a:rPr b="1" lang="en"/>
              <a:t>dias</a:t>
            </a:r>
            <a:r>
              <a:rPr lang="en"/>
              <a:t>, </a:t>
            </a:r>
            <a:r>
              <a:rPr b="1" lang="en"/>
              <a:t>meses</a:t>
            </a:r>
            <a:r>
              <a:rPr lang="en"/>
              <a:t>, </a:t>
            </a:r>
            <a:r>
              <a:rPr b="1" lang="en"/>
              <a:t>semanas</a:t>
            </a:r>
            <a:r>
              <a:rPr lang="en"/>
              <a:t>.. </a:t>
            </a:r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3950" y="425050"/>
            <a:ext cx="5605666" cy="420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Modelos simples.</a:t>
            </a:r>
            <a:endParaRPr/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Média de vendas por </a:t>
            </a:r>
            <a:r>
              <a:rPr b="1" lang="en"/>
              <a:t>localização</a:t>
            </a:r>
            <a:r>
              <a:rPr lang="en"/>
              <a:t> da loja.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 como avaliamos os erros?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Estimativa alta, muito gasto em estoque.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Estimativa baixa, perda de vendas.  </a:t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9450" y="661925"/>
            <a:ext cx="5457475" cy="363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Medindo o erro</a:t>
            </a:r>
            <a:endParaRPr/>
          </a:p>
        </p:txBody>
      </p:sp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Diferença entre o valor predito e o valor real.</a:t>
            </a:r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3925" y="510450"/>
            <a:ext cx="5676300" cy="420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 rotWithShape="1">
          <a:blip r:embed="rId4">
            <a:alphaModFix/>
          </a:blip>
          <a:srcRect b="0" l="5772" r="3186" t="0"/>
          <a:stretch/>
        </p:blipFill>
        <p:spPr>
          <a:xfrm>
            <a:off x="392450" y="2343200"/>
            <a:ext cx="2196500" cy="89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Regressão Linear</a:t>
            </a:r>
            <a:endParaRPr/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Simples técnica estatística para modelagem preditiva.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Regressão Linear simples (Com apenas uma feature)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875" y="2183626"/>
            <a:ext cx="2215189" cy="38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6075" y="3673950"/>
            <a:ext cx="1328000" cy="32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64853" y="302775"/>
            <a:ext cx="5000625" cy="292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encontrar a melhor reta?</a:t>
            </a:r>
            <a:endParaRPr/>
          </a:p>
        </p:txBody>
      </p:sp>
      <p:pic>
        <p:nvPicPr>
          <p:cNvPr id="119" name="Google Shape;1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36500"/>
            <a:ext cx="4206150" cy="315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1625" y="1913275"/>
            <a:ext cx="4345500" cy="289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Função de custo e Gradiente Descendente</a:t>
            </a:r>
            <a:endParaRPr/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1425" y="1968650"/>
            <a:ext cx="3019425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1"/>
          <p:cNvPicPr preferRelativeResize="0"/>
          <p:nvPr/>
        </p:nvPicPr>
        <p:blipFill rotWithShape="1">
          <a:blip r:embed="rId4">
            <a:alphaModFix/>
          </a:blip>
          <a:srcRect b="0" l="9185" r="12707" t="0"/>
          <a:stretch/>
        </p:blipFill>
        <p:spPr>
          <a:xfrm>
            <a:off x="502650" y="1921075"/>
            <a:ext cx="3470301" cy="274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